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742" r:id="rId1"/>
  </p:sldMasterIdLst>
  <p:notesMasterIdLst>
    <p:notesMasterId r:id="rId4"/>
  </p:notesMasterIdLst>
  <p:sldIdLst>
    <p:sldId id="257" r:id="rId2"/>
    <p:sldId id="263" r:id="rId3"/>
  </p:sldIdLst>
  <p:sldSz cx="6858000" cy="9906000" type="A4"/>
  <p:notesSz cx="6889750" cy="100218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5050"/>
    <a:srgbClr val="FF3300"/>
    <a:srgbClr val="FF3399"/>
    <a:srgbClr val="FFCC00"/>
    <a:srgbClr val="003300"/>
    <a:srgbClr val="0066FF"/>
    <a:srgbClr val="CC0000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สไตล์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ลักษณะสีปานกลาง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ลักษณะสีปานกลาง 2 - เน้น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ลักษณะสีปานกลาง 2 - เน้น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ลักษณะสีปานกลาง 2 - เน้น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ลักษณะสีปานกลาง 2 - เน้น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ลักษณะสีปานกลาง 2 - เน้น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AF606853-7671-496A-8E4F-DF71F8EC918B}" styleName="ลักษณะสีเข้ม 1 - เน้น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A488322-F2BA-4B5B-9748-0D474271808F}" styleName="ลักษณะสีปานกลาง 3 - เน้น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5758FB7-9AC5-4552-8A53-C91805E547FA}" styleName="ลักษณะชุดรูปแบบ 1 - เน้น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84E427A-3D55-4303-BF80-6455036E1DE7}" styleName="ลักษณะชุดรูปแบบ 1 - เน้น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D7B26C5-4107-4FEC-AEDC-1716B250A1EF}" styleName="ลักษณะสีอ่อน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ลักษณะสีอ่อน 1 - เน้น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B4B98B0-60AC-42C2-AFA5-B58CD77FA1E5}" styleName="ลักษณะสีอ่อน 1 - เน้น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8FB837D-C827-4EFA-A057-4D05807E0F7C}" styleName="สไตล์ธีม 1 - เน้น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0E3FDE45-AF77-4B5C-9715-49D594BDF05E}" styleName="สไตล์สีอ่อน 1 - เน้น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DA37D80-6434-44D0-A028-1B22A696006F}" styleName="สไตล์สีอ่อน 3 - เน้น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สไตล์สีอ่อน 3 - เน้น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9821" autoAdjust="0"/>
  </p:normalViewPr>
  <p:slideViewPr>
    <p:cSldViewPr snapToGrid="0">
      <p:cViewPr>
        <p:scale>
          <a:sx n="56" d="100"/>
          <a:sy n="56" d="100"/>
        </p:scale>
        <p:origin x="-2208" y="216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2986088" cy="501650"/>
          </a:xfrm>
          <a:prstGeom prst="rect">
            <a:avLst/>
          </a:prstGeom>
        </p:spPr>
        <p:txBody>
          <a:bodyPr vert="horz" lIns="91436" tIns="45718" rIns="91436" bIns="45718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902075" y="3"/>
            <a:ext cx="2986088" cy="501650"/>
          </a:xfrm>
          <a:prstGeom prst="rect">
            <a:avLst/>
          </a:prstGeom>
        </p:spPr>
        <p:txBody>
          <a:bodyPr vert="horz" lIns="91436" tIns="45718" rIns="91436" bIns="45718" rtlCol="0"/>
          <a:lstStyle>
            <a:lvl1pPr algn="r">
              <a:defRPr sz="1200"/>
            </a:lvl1pPr>
          </a:lstStyle>
          <a:p>
            <a:fld id="{14929C73-AA16-4AAC-9EB2-653C65C3FC89}" type="datetimeFigureOut">
              <a:rPr lang="th-TH" smtClean="0"/>
              <a:t>02/11/65</a:t>
            </a:fld>
            <a:endParaRPr lang="th-TH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2274888" y="1254125"/>
            <a:ext cx="2339975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6" tIns="45718" rIns="91436" bIns="45718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8976" y="4822828"/>
            <a:ext cx="5511800" cy="3946525"/>
          </a:xfrm>
          <a:prstGeom prst="rect">
            <a:avLst/>
          </a:prstGeom>
        </p:spPr>
        <p:txBody>
          <a:bodyPr vert="horz" lIns="91436" tIns="45718" rIns="91436" bIns="45718" rtlCol="0"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1" y="9520239"/>
            <a:ext cx="2986088" cy="501650"/>
          </a:xfrm>
          <a:prstGeom prst="rect">
            <a:avLst/>
          </a:prstGeom>
        </p:spPr>
        <p:txBody>
          <a:bodyPr vert="horz" lIns="91436" tIns="45718" rIns="91436" bIns="45718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902075" y="9520239"/>
            <a:ext cx="2986088" cy="501650"/>
          </a:xfrm>
          <a:prstGeom prst="rect">
            <a:avLst/>
          </a:prstGeom>
        </p:spPr>
        <p:txBody>
          <a:bodyPr vert="horz" lIns="91436" tIns="45718" rIns="91436" bIns="45718" rtlCol="0" anchor="b"/>
          <a:lstStyle>
            <a:lvl1pPr algn="r">
              <a:defRPr sz="1200"/>
            </a:lvl1pPr>
          </a:lstStyle>
          <a:p>
            <a:fld id="{B455FD1B-8177-407D-BB50-E6F88E7D20F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618932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514350" y="3077284"/>
            <a:ext cx="5829300" cy="2123369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คลิกเพื่อแก้ไขลักษณะชื่อเรื่องรองต้นแบบ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11/2/2022</a:t>
            </a:fld>
            <a:endParaRPr lang="en-US" dirty="0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pPr/>
              <a:t>11/2/2022</a:t>
            </a:fld>
            <a:endParaRPr lang="en-US" dirty="0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3729037" y="573264"/>
            <a:ext cx="1157288" cy="12208228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257177" y="573264"/>
            <a:ext cx="3357563" cy="1220822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11/2/2022</a:t>
            </a:fld>
            <a:endParaRPr lang="en-US" dirty="0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11/2/2022</a:t>
            </a:fld>
            <a:endParaRPr lang="en-US" dirty="0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41735" y="6365524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541735" y="4198589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11/2/2022</a:t>
            </a:fld>
            <a:endParaRPr lang="en-US" dirty="0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257177" y="3338692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2628902" y="3338692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pPr/>
              <a:t>11/2/2022</a:t>
            </a:fld>
            <a:endParaRPr lang="en-US" dirty="0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342902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342902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3483771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3483771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11/2/2022</a:t>
            </a:fld>
            <a:endParaRPr lang="en-US" dirty="0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11/2/2022</a:t>
            </a:fld>
            <a:endParaRPr lang="en-US" dirty="0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11/2/2022</a:t>
            </a:fld>
            <a:endParaRPr lang="en-US" dirty="0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42902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2681289" y="394409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342902" y="2072924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pPr/>
              <a:t>11/2/2022</a:t>
            </a:fld>
            <a:endParaRPr lang="en-US" dirty="0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11/2/2022</a:t>
            </a:fld>
            <a:endParaRPr lang="en-US" dirty="0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ชื่อเรื่อง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342900" y="9181398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11/2/2022</a:t>
            </a:fld>
            <a:endParaRPr lang="en-US" dirty="0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2343150" y="9181398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4914900" y="9181398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3" r:id="rId1"/>
    <p:sldLayoutId id="2147484744" r:id="rId2"/>
    <p:sldLayoutId id="2147484745" r:id="rId3"/>
    <p:sldLayoutId id="2147484746" r:id="rId4"/>
    <p:sldLayoutId id="2147484747" r:id="rId5"/>
    <p:sldLayoutId id="2147484748" r:id="rId6"/>
    <p:sldLayoutId id="2147484749" r:id="rId7"/>
    <p:sldLayoutId id="2147484750" r:id="rId8"/>
    <p:sldLayoutId id="2147484751" r:id="rId9"/>
    <p:sldLayoutId id="2147484752" r:id="rId10"/>
    <p:sldLayoutId id="214748475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xmlns="" id="{9A217DE4-AC1E-41B1-835F-56DFEDE2DA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573" y="0"/>
            <a:ext cx="6855500" cy="1647629"/>
          </a:xfrm>
          <a:prstGeom prst="rect">
            <a:avLst/>
          </a:prstGeom>
        </p:spPr>
      </p:pic>
      <p:sp>
        <p:nvSpPr>
          <p:cNvPr id="22" name="Rectangle 16"/>
          <p:cNvSpPr>
            <a:spLocks noChangeArrowheads="1"/>
          </p:cNvSpPr>
          <p:nvPr/>
        </p:nvSpPr>
        <p:spPr bwMode="auto">
          <a:xfrm>
            <a:off x="1371604" y="0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1500301" y="-66196"/>
            <a:ext cx="5258307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th-TH" sz="8000" b="1" spc="30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H SarabunPSK" pitchFamily="34" charset="-34"/>
                <a:cs typeface="+mj-cs"/>
              </a:rPr>
              <a:t>จดหมายข่าว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31410" y="819795"/>
            <a:ext cx="6427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itchFamily="34" charset="-34"/>
                <a:cs typeface="TH SarabunPSK" pitchFamily="34" charset="-34"/>
              </a:rPr>
              <a:t>องค์การบริหารส่วนตำบลพังเทียม  อำเภอพระทองคำ  จังหวัดนครราชสีมา</a:t>
            </a:r>
            <a:endParaRPr lang="th-TH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7" name="สี่เหลี่ยมผืนผ้า 16"/>
          <p:cNvSpPr/>
          <p:nvPr/>
        </p:nvSpPr>
        <p:spPr>
          <a:xfrm>
            <a:off x="331410" y="117828"/>
            <a:ext cx="1440242" cy="707886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itchFamily="34" charset="-34"/>
                <a:cs typeface="+mj-cs"/>
              </a:rPr>
              <a:t>กองคลัง</a:t>
            </a:r>
          </a:p>
        </p:txBody>
      </p:sp>
      <p:pic>
        <p:nvPicPr>
          <p:cNvPr id="20" name="รูปภาพ 19">
            <a:extLst>
              <a:ext uri="{FF2B5EF4-FFF2-40B4-BE49-F238E27FC236}">
                <a16:creationId xmlns:a16="http://schemas.microsoft.com/office/drawing/2014/main" xmlns="" id="{E0ED30D3-3A99-4A44-8C4C-99CD9C1C0E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2" y="1243168"/>
            <a:ext cx="6858000" cy="1820462"/>
          </a:xfrm>
          <a:prstGeom prst="rect">
            <a:avLst/>
          </a:prstGeom>
        </p:spPr>
      </p:pic>
      <p:sp>
        <p:nvSpPr>
          <p:cNvPr id="3" name="สี่เหลี่ยมผืนผ้า 2"/>
          <p:cNvSpPr/>
          <p:nvPr/>
        </p:nvSpPr>
        <p:spPr>
          <a:xfrm>
            <a:off x="0" y="2556588"/>
            <a:ext cx="6858000" cy="121297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4000" dirty="0">
                <a:cs typeface="+mj-cs"/>
              </a:rPr>
              <a:t>อัตราการจัดเก็บ </a:t>
            </a:r>
            <a:r>
              <a:rPr lang="th-TH" sz="4000" dirty="0" smtClean="0">
                <a:cs typeface="+mj-cs"/>
              </a:rPr>
              <a:t>ภาษีป้าย</a:t>
            </a:r>
            <a:endParaRPr lang="th-TH" sz="4000" dirty="0">
              <a:cs typeface="+mj-cs"/>
            </a:endParaRP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61434"/>
            <a:ext cx="6858000" cy="5257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626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5">
            <a:extLst>
              <a:ext uri="{FF2B5EF4-FFF2-40B4-BE49-F238E27FC236}">
                <a16:creationId xmlns:a16="http://schemas.microsoft.com/office/drawing/2014/main" xmlns="" id="{9F8F3052-1501-463E-A728-476D1BDD40E5}"/>
              </a:ext>
            </a:extLst>
          </p:cNvPr>
          <p:cNvSpPr txBox="1"/>
          <p:nvPr/>
        </p:nvSpPr>
        <p:spPr>
          <a:xfrm>
            <a:off x="1352984" y="1769073"/>
            <a:ext cx="5483898" cy="584775"/>
          </a:xfrm>
          <a:prstGeom prst="rect">
            <a:avLst/>
          </a:prstGeom>
          <a:gradFill flip="none" rotWithShape="1">
            <a:gsLst>
              <a:gs pos="0">
                <a:srgbClr val="FF505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th-TH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 New" pitchFamily="34" charset="-34"/>
                <a:cs typeface="TH Sarabun New" pitchFamily="34" charset="-34"/>
              </a:rPr>
              <a:t>    </a:t>
            </a:r>
          </a:p>
        </p:txBody>
      </p:sp>
      <p:pic>
        <p:nvPicPr>
          <p:cNvPr id="25" name="รูปภาพ 24">
            <a:extLst>
              <a:ext uri="{FF2B5EF4-FFF2-40B4-BE49-F238E27FC236}">
                <a16:creationId xmlns:a16="http://schemas.microsoft.com/office/drawing/2014/main" xmlns="" id="{EB5FDE9C-2991-4EDA-91C3-FB3E6C6972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9" y="1390277"/>
            <a:ext cx="1681574" cy="11182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รูปภาพ 15">
            <a:extLst>
              <a:ext uri="{FF2B5EF4-FFF2-40B4-BE49-F238E27FC236}">
                <a16:creationId xmlns:a16="http://schemas.microsoft.com/office/drawing/2014/main" xmlns="" id="{2EFC77E5-E72D-4209-84D0-560B7A34FD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" y="11156"/>
            <a:ext cx="6820486" cy="1647629"/>
          </a:xfrm>
          <a:prstGeom prst="rect">
            <a:avLst/>
          </a:prstGeom>
        </p:spPr>
      </p:pic>
      <p:sp>
        <p:nvSpPr>
          <p:cNvPr id="30" name="Rectangle 16">
            <a:extLst>
              <a:ext uri="{FF2B5EF4-FFF2-40B4-BE49-F238E27FC236}">
                <a16:creationId xmlns:a16="http://schemas.microsoft.com/office/drawing/2014/main" xmlns="" id="{4AC09788-CF55-4FC4-94C0-C13493749E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7891" y="0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2" name="สี่เหลี่ยมผืนผ้า 31">
            <a:extLst>
              <a:ext uri="{FF2B5EF4-FFF2-40B4-BE49-F238E27FC236}">
                <a16:creationId xmlns:a16="http://schemas.microsoft.com/office/drawing/2014/main" xmlns="" id="{D1A67EEA-33A2-415F-A1F6-E6942BD20C02}"/>
              </a:ext>
            </a:extLst>
          </p:cNvPr>
          <p:cNvSpPr/>
          <p:nvPr/>
        </p:nvSpPr>
        <p:spPr>
          <a:xfrm>
            <a:off x="128704" y="-66196"/>
            <a:ext cx="651620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th-TH" sz="8000" b="1" spc="30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 จดหมาย</a:t>
            </a:r>
            <a:r>
              <a:rPr lang="th-TH" sz="8000" b="1" spc="30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ข่าว</a:t>
            </a:r>
          </a:p>
        </p:txBody>
      </p:sp>
      <p:sp>
        <p:nvSpPr>
          <p:cNvPr id="33" name="TextBox 43">
            <a:extLst>
              <a:ext uri="{FF2B5EF4-FFF2-40B4-BE49-F238E27FC236}">
                <a16:creationId xmlns:a16="http://schemas.microsoft.com/office/drawing/2014/main" xmlns="" id="{5C84652C-48ED-410B-93BE-0309C05DD358}"/>
              </a:ext>
            </a:extLst>
          </p:cNvPr>
          <p:cNvSpPr txBox="1"/>
          <p:nvPr/>
        </p:nvSpPr>
        <p:spPr>
          <a:xfrm>
            <a:off x="400055" y="841157"/>
            <a:ext cx="61237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th-TH" sz="240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H SarabunPSK" pitchFamily="34" charset="-34"/>
                <a:cs typeface="TH SarabunPSK" pitchFamily="34" charset="-34"/>
              </a:rPr>
              <a:t>องค์การบริหารส่วนตำบลพังเทียม  อำเภอพระทองคำ  จังหวัดนครราชสีมา</a:t>
            </a:r>
            <a:endParaRPr lang="th-TH" sz="24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4" name="สี่เหลี่ยมผืนผ้า 33">
            <a:extLst>
              <a:ext uri="{FF2B5EF4-FFF2-40B4-BE49-F238E27FC236}">
                <a16:creationId xmlns:a16="http://schemas.microsoft.com/office/drawing/2014/main" xmlns="" id="{B087E44E-DD53-4B2B-8D22-06080217A126}"/>
              </a:ext>
            </a:extLst>
          </p:cNvPr>
          <p:cNvSpPr/>
          <p:nvPr/>
        </p:nvSpPr>
        <p:spPr>
          <a:xfrm>
            <a:off x="-47620" y="27289"/>
            <a:ext cx="1440242" cy="707886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itchFamily="34" charset="-34"/>
                <a:cs typeface="TH SarabunPSK" pitchFamily="34" charset="-34"/>
              </a:rPr>
              <a:t>กองคลัง</a:t>
            </a:r>
          </a:p>
        </p:txBody>
      </p:sp>
      <p:sp>
        <p:nvSpPr>
          <p:cNvPr id="8" name="สี่เหลี่ยมผืนผ้า 7">
            <a:extLst>
              <a:ext uri="{FF2B5EF4-FFF2-40B4-BE49-F238E27FC236}">
                <a16:creationId xmlns:a16="http://schemas.microsoft.com/office/drawing/2014/main" xmlns="" id="{D34356E5-BC3A-4254-BDF0-827E976A0E26}"/>
              </a:ext>
            </a:extLst>
          </p:cNvPr>
          <p:cNvSpPr/>
          <p:nvPr/>
        </p:nvSpPr>
        <p:spPr>
          <a:xfrm>
            <a:off x="1750532" y="2122496"/>
            <a:ext cx="50863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ตามลักษณะการใช้ประโยชน์</a:t>
            </a:r>
            <a:endParaRPr lang="en-US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สี่เหลี่ยมผืนผ้า 1">
            <a:extLst>
              <a:ext uri="{FF2B5EF4-FFF2-40B4-BE49-F238E27FC236}">
                <a16:creationId xmlns:a16="http://schemas.microsoft.com/office/drawing/2014/main" xmlns="" id="{7A2905C1-F7CF-4F0E-A908-2572C41CC296}"/>
              </a:ext>
            </a:extLst>
          </p:cNvPr>
          <p:cNvSpPr/>
          <p:nvPr/>
        </p:nvSpPr>
        <p:spPr>
          <a:xfrm>
            <a:off x="1721762" y="1720900"/>
            <a:ext cx="49231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b="1" dirty="0">
                <a:solidFill>
                  <a:srgbClr val="FF0000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อัตราการจัดเก็บ ภาษีที่ดินและสิ่งปลูกสร้าง</a:t>
            </a:r>
            <a:endParaRPr lang="en-US" sz="3600" dirty="0">
              <a:solidFill>
                <a:srgbClr val="FF0000"/>
              </a:solidFill>
              <a:effectLst>
                <a:glow rad="228600">
                  <a:srgbClr val="FFFF00">
                    <a:alpha val="40000"/>
                  </a:srgbClr>
                </a:glow>
              </a:effectLst>
            </a:endParaRPr>
          </a:p>
        </p:txBody>
      </p:sp>
      <p:pic>
        <p:nvPicPr>
          <p:cNvPr id="19" name="รูปภาพ 18">
            <a:extLst>
              <a:ext uri="{FF2B5EF4-FFF2-40B4-BE49-F238E27FC236}">
                <a16:creationId xmlns:a16="http://schemas.microsoft.com/office/drawing/2014/main" xmlns="" id="{A9D9A233-6A88-4323-BC72-AEDDED3B82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861946"/>
            <a:ext cx="6820491" cy="6823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824351"/>
      </p:ext>
    </p:extLst>
  </p:cSld>
  <p:clrMapOvr>
    <a:masterClrMapping/>
  </p:clrMapOvr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9127</TotalTime>
  <Words>51</Words>
  <Application>Microsoft Office PowerPoint</Application>
  <PresentationFormat>กระดาษ A4 (210x297 มม.)</PresentationFormat>
  <Paragraphs>10</Paragraphs>
  <Slides>2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2</vt:i4>
      </vt:variant>
    </vt:vector>
  </HeadingPairs>
  <TitlesOfParts>
    <vt:vector size="3" baseType="lpstr">
      <vt:lpstr>ชุดรูปแบบของ Office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COM03</dc:creator>
  <cp:lastModifiedBy>123</cp:lastModifiedBy>
  <cp:revision>549</cp:revision>
  <cp:lastPrinted>2020-06-16T04:03:55Z</cp:lastPrinted>
  <dcterms:created xsi:type="dcterms:W3CDTF">2015-06-17T01:06:58Z</dcterms:created>
  <dcterms:modified xsi:type="dcterms:W3CDTF">2022-11-02T07:22:49Z</dcterms:modified>
</cp:coreProperties>
</file>